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 varScale="1">
        <p:scale>
          <a:sx n="90" d="100"/>
          <a:sy n="90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05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1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444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886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21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15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84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12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7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69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44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1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9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63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84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22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87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7D4395-1690-45DD-98B0-D2E89D30A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13" b="6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0627DE-30EA-BB45-9956-1A495AD58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s-ES" sz="3400" dirty="0" err="1"/>
              <a:t>Exploratory</a:t>
            </a:r>
            <a:r>
              <a:rPr lang="es-ES" sz="3400" dirty="0"/>
              <a:t> </a:t>
            </a:r>
            <a:r>
              <a:rPr lang="es-ES" sz="3400" dirty="0" err="1"/>
              <a:t>Analysis</a:t>
            </a:r>
            <a:r>
              <a:rPr lang="es-ES" sz="3400" dirty="0"/>
              <a:t> of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city</a:t>
            </a:r>
            <a:r>
              <a:rPr lang="es-ES" sz="3400" dirty="0"/>
              <a:t> of Madrid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5A6BE1-3613-8C4F-ACD1-CC59A949B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endParaRPr lang="es-ES" sz="1800">
              <a:solidFill>
                <a:srgbClr val="96A2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0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A37EC-2404-0646-B04E-DCACB863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Area</a:t>
            </a:r>
            <a:r>
              <a:rPr lang="es-ES" dirty="0"/>
              <a:t> of </a:t>
            </a:r>
            <a:r>
              <a:rPr lang="es-ES" dirty="0" err="1"/>
              <a:t>Analysis</a:t>
            </a:r>
            <a:r>
              <a:rPr lang="es-ES" dirty="0"/>
              <a:t>(</a:t>
            </a:r>
            <a:r>
              <a:rPr lang="es-ES" dirty="0" err="1"/>
              <a:t>Aproximation</a:t>
            </a:r>
            <a:r>
              <a:rPr lang="es-ES" dirty="0"/>
              <a:t>)</a:t>
            </a:r>
          </a:p>
        </p:txBody>
      </p:sp>
      <p:pic>
        <p:nvPicPr>
          <p:cNvPr id="4" name="Marcador de contenido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FCDE2C9-D061-E44A-9EDE-C2595B34F5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13" y="1866900"/>
            <a:ext cx="7959726" cy="4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7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09FB7-A56E-554B-B5E7-69DA97CC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Restaurants </a:t>
            </a:r>
            <a:r>
              <a:rPr lang="es-ES" dirty="0" err="1"/>
              <a:t>clasified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high,middle</a:t>
            </a:r>
            <a:r>
              <a:rPr lang="es-ES" dirty="0"/>
              <a:t>, </a:t>
            </a:r>
            <a:r>
              <a:rPr lang="es-ES" dirty="0" err="1"/>
              <a:t>low</a:t>
            </a:r>
            <a:r>
              <a:rPr lang="es-ES" dirty="0"/>
              <a:t> rating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04F103E-EAFD-604A-9209-7DF054DE8A3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1" y="1622424"/>
            <a:ext cx="5316538" cy="43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5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B82A8-2DD8-9C4D-8B4F-ACBF7409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Average</a:t>
            </a:r>
            <a:r>
              <a:rPr lang="es-ES" dirty="0"/>
              <a:t> Rating per </a:t>
            </a:r>
            <a:r>
              <a:rPr lang="es-ES" dirty="0" err="1"/>
              <a:t>category</a:t>
            </a:r>
            <a:endParaRPr lang="es-ES" dirty="0"/>
          </a:p>
        </p:txBody>
      </p:sp>
      <p:pic>
        <p:nvPicPr>
          <p:cNvPr id="4" name="Marcador de contenido 3" descr="Tabla&#10;&#10;Descripción generada automáticamente">
            <a:extLst>
              <a:ext uri="{FF2B5EF4-FFF2-40B4-BE49-F238E27FC236}">
                <a16:creationId xmlns:a16="http://schemas.microsoft.com/office/drawing/2014/main" id="{EA41E3C5-C0E5-6248-B400-368A5C2BC4E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79" y="1866900"/>
            <a:ext cx="3209993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9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666D6-AE1C-D84F-B646-2A4F7EC1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Candidates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Investment</a:t>
            </a:r>
            <a:endParaRPr lang="es-ES" dirty="0"/>
          </a:p>
        </p:txBody>
      </p:sp>
      <p:pic>
        <p:nvPicPr>
          <p:cNvPr id="4" name="Marcador de contenido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EC60026-0E8C-304C-A51B-4260D0F3F33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99" y="1571624"/>
            <a:ext cx="5165601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20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13B33"/>
      </a:dk2>
      <a:lt2>
        <a:srgbClr val="E8E6E2"/>
      </a:lt2>
      <a:accent1>
        <a:srgbClr val="96A2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29</Words>
  <Application>Microsoft Macintosh PowerPoint</Application>
  <PresentationFormat>Panorámica</PresentationFormat>
  <Paragraphs>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Georgia Pro Cond Light</vt:lpstr>
      <vt:lpstr>Speak Pro</vt:lpstr>
      <vt:lpstr>Wingdings 2</vt:lpstr>
      <vt:lpstr>SlateVTI</vt:lpstr>
      <vt:lpstr>Exploratory Analysis of the city of Madrid</vt:lpstr>
      <vt:lpstr>Area of Analysis(Aproximation)</vt:lpstr>
      <vt:lpstr>Restaurants clasified into high,middle, low rating</vt:lpstr>
      <vt:lpstr>Average Rating per category</vt:lpstr>
      <vt:lpstr>Candidates for Investment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Analysis of the city of Madrid</dc:title>
  <dc:creator>ALVARO ALBARRAN CORRAL</dc:creator>
  <cp:lastModifiedBy>ALVARO ALBARRAN CORRAL</cp:lastModifiedBy>
  <cp:revision>1</cp:revision>
  <dcterms:created xsi:type="dcterms:W3CDTF">2020-12-07T19:35:58Z</dcterms:created>
  <dcterms:modified xsi:type="dcterms:W3CDTF">2020-12-07T19:42:37Z</dcterms:modified>
</cp:coreProperties>
</file>